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7" r:id="rId11"/>
    <p:sldId id="275" r:id="rId12"/>
    <p:sldId id="267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49DE0-3778-4E79-A695-557484FF354D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DDD39-2D8B-47C1-A607-17D3FD9C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1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848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507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6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32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33997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5F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z="1333" smtClean="0">
                <a:solidFill>
                  <a:srgbClr val="000000"/>
                </a:solidFill>
              </a:rPr>
              <a:pPr/>
              <a:t>‹#›</a:t>
            </a:fld>
            <a:endParaRPr lang="en" sz="1333">
              <a:solidFill>
                <a:srgbClr val="000000"/>
              </a:solidFill>
            </a:endParaRPr>
          </a:p>
        </p:txBody>
      </p:sp>
      <p:grpSp>
        <p:nvGrpSpPr>
          <p:cNvPr id="53" name="Shape 53"/>
          <p:cNvGrpSpPr/>
          <p:nvPr/>
        </p:nvGrpSpPr>
        <p:grpSpPr>
          <a:xfrm>
            <a:off x="15069" y="13585"/>
            <a:ext cx="12161756" cy="6830815"/>
            <a:chOff x="11301" y="10188"/>
            <a:chExt cx="9121317" cy="5123111"/>
          </a:xfrm>
        </p:grpSpPr>
        <p:grpSp>
          <p:nvGrpSpPr>
            <p:cNvPr id="54" name="Shape 54"/>
            <p:cNvGrpSpPr/>
            <p:nvPr/>
          </p:nvGrpSpPr>
          <p:grpSpPr>
            <a:xfrm>
              <a:off x="14050" y="4621156"/>
              <a:ext cx="9118568" cy="512143"/>
              <a:chOff x="14050" y="4621156"/>
              <a:chExt cx="9118568" cy="512143"/>
            </a:xfrm>
          </p:grpSpPr>
          <p:sp>
            <p:nvSpPr>
              <p:cNvPr id="55" name="Shape 55"/>
              <p:cNvSpPr/>
              <p:nvPr/>
            </p:nvSpPr>
            <p:spPr>
              <a:xfrm>
                <a:off x="317554" y="462115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56" name="Shape 56"/>
              <p:cNvSpPr/>
              <p:nvPr/>
            </p:nvSpPr>
            <p:spPr>
              <a:xfrm rot="5400000" flipH="1">
                <a:off x="-87949" y="4725300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924386" y="462115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1531491" y="462115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2138323" y="462115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0" name="Shape 60"/>
              <p:cNvSpPr/>
              <p:nvPr/>
            </p:nvSpPr>
            <p:spPr>
              <a:xfrm rot="-5400000">
                <a:off x="8724618" y="4725300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61" name="Shape 61"/>
            <p:cNvGrpSpPr/>
            <p:nvPr/>
          </p:nvGrpSpPr>
          <p:grpSpPr>
            <a:xfrm>
              <a:off x="14050" y="1035084"/>
              <a:ext cx="9118568" cy="1024499"/>
              <a:chOff x="14050" y="1035084"/>
              <a:chExt cx="9118568" cy="1024499"/>
            </a:xfrm>
          </p:grpSpPr>
          <p:sp>
            <p:nvSpPr>
              <p:cNvPr id="62" name="Shape 62"/>
              <p:cNvSpPr/>
              <p:nvPr/>
            </p:nvSpPr>
            <p:spPr>
              <a:xfrm>
                <a:off x="317554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3" name="Shape 63"/>
              <p:cNvSpPr/>
              <p:nvPr/>
            </p:nvSpPr>
            <p:spPr>
              <a:xfrm rot="5400000" flipH="1">
                <a:off x="-87949" y="165038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2138323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2745357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3352461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3959294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8" name="Shape 68"/>
              <p:cNvSpPr/>
              <p:nvPr/>
            </p:nvSpPr>
            <p:spPr>
              <a:xfrm flipH="1">
                <a:off x="8222214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9" name="Shape 69"/>
              <p:cNvSpPr/>
              <p:nvPr/>
            </p:nvSpPr>
            <p:spPr>
              <a:xfrm rot="-5400000">
                <a:off x="8724618" y="165038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0" name="Shape 70"/>
              <p:cNvSpPr/>
              <p:nvPr/>
            </p:nvSpPr>
            <p:spPr>
              <a:xfrm flipH="1">
                <a:off x="7615382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1" name="Shape 71"/>
              <p:cNvSpPr/>
              <p:nvPr/>
            </p:nvSpPr>
            <p:spPr>
              <a:xfrm flipH="1">
                <a:off x="7008277" y="154721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924447" y="1035084"/>
                <a:ext cx="1214099" cy="1024499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73" name="Shape 73"/>
            <p:cNvGrpSpPr/>
            <p:nvPr/>
          </p:nvGrpSpPr>
          <p:grpSpPr>
            <a:xfrm>
              <a:off x="11301" y="2060043"/>
              <a:ext cx="9121317" cy="2048392"/>
              <a:chOff x="11301" y="2060043"/>
              <a:chExt cx="9121317" cy="2048392"/>
            </a:xfrm>
          </p:grpSpPr>
          <p:sp>
            <p:nvSpPr>
              <p:cNvPr id="74" name="Shape 74"/>
              <p:cNvSpPr/>
              <p:nvPr/>
            </p:nvSpPr>
            <p:spPr>
              <a:xfrm rot="5400000" flipH="1">
                <a:off x="-87949" y="267494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1531491" y="257177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2138323" y="257177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2745357" y="257177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3352461" y="257177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9" name="Shape 79"/>
              <p:cNvSpPr/>
              <p:nvPr/>
            </p:nvSpPr>
            <p:spPr>
              <a:xfrm flipH="1">
                <a:off x="8222214" y="257177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0" name="Shape 80"/>
              <p:cNvSpPr/>
              <p:nvPr/>
            </p:nvSpPr>
            <p:spPr>
              <a:xfrm rot="-5400000">
                <a:off x="8724618" y="267494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17554" y="359633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2" name="Shape 82"/>
              <p:cNvSpPr/>
              <p:nvPr/>
            </p:nvSpPr>
            <p:spPr>
              <a:xfrm rot="5400000" flipH="1">
                <a:off x="-87949" y="369950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924386" y="359633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1531491" y="359633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2138323" y="359633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2745357" y="359633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7" name="Shape 87"/>
              <p:cNvSpPr/>
              <p:nvPr/>
            </p:nvSpPr>
            <p:spPr>
              <a:xfrm flipH="1">
                <a:off x="8222214" y="3596336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8" name="Shape 88"/>
              <p:cNvSpPr/>
              <p:nvPr/>
            </p:nvSpPr>
            <p:spPr>
              <a:xfrm rot="-5400000">
                <a:off x="8724618" y="369950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11301" y="2060043"/>
                <a:ext cx="1823400" cy="15384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7306678" y="2571900"/>
                <a:ext cx="1214100" cy="10245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91" name="Shape 91"/>
            <p:cNvGrpSpPr/>
            <p:nvPr/>
          </p:nvGrpSpPr>
          <p:grpSpPr>
            <a:xfrm>
              <a:off x="14050" y="10188"/>
              <a:ext cx="9118568" cy="1024566"/>
              <a:chOff x="14050" y="10188"/>
              <a:chExt cx="9118568" cy="1024566"/>
            </a:xfrm>
          </p:grpSpPr>
          <p:sp>
            <p:nvSpPr>
              <p:cNvPr id="92" name="Shape 92"/>
              <p:cNvSpPr/>
              <p:nvPr/>
            </p:nvSpPr>
            <p:spPr>
              <a:xfrm>
                <a:off x="317554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3" name="Shape 93"/>
              <p:cNvSpPr/>
              <p:nvPr/>
            </p:nvSpPr>
            <p:spPr>
              <a:xfrm rot="5400000" flipH="1">
                <a:off x="-87949" y="62582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924386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1531491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2138323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3959294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8" name="Shape 98"/>
              <p:cNvSpPr/>
              <p:nvPr/>
            </p:nvSpPr>
            <p:spPr>
              <a:xfrm flipH="1">
                <a:off x="8222214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9" name="Shape 99"/>
              <p:cNvSpPr/>
              <p:nvPr/>
            </p:nvSpPr>
            <p:spPr>
              <a:xfrm rot="-5400000">
                <a:off x="8724618" y="625822"/>
                <a:ext cx="510000" cy="3060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0" name="Shape 100"/>
              <p:cNvSpPr/>
              <p:nvPr/>
            </p:nvSpPr>
            <p:spPr>
              <a:xfrm flipH="1">
                <a:off x="6401445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4571103" y="52265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7007106" y="10188"/>
                <a:ext cx="1214100" cy="10245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2742645" y="10200"/>
                <a:ext cx="1214100" cy="1024500"/>
              </a:xfrm>
              <a:prstGeom prst="triangle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104" name="Shape 104"/>
          <p:cNvGrpSpPr/>
          <p:nvPr/>
        </p:nvGrpSpPr>
        <p:grpSpPr>
          <a:xfrm>
            <a:off x="18741" y="13834"/>
            <a:ext cx="12158075" cy="6147527"/>
            <a:chOff x="14056" y="10375"/>
            <a:chExt cx="9118556" cy="4610645"/>
          </a:xfrm>
        </p:grpSpPr>
        <p:sp>
          <p:nvSpPr>
            <p:cNvPr id="105" name="Shape 105"/>
            <p:cNvSpPr/>
            <p:nvPr/>
          </p:nvSpPr>
          <p:spPr>
            <a:xfrm rot="10800000">
              <a:off x="319861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06" name="Shape 106"/>
            <p:cNvSpPr/>
            <p:nvPr/>
          </p:nvSpPr>
          <p:spPr>
            <a:xfrm rot="5400000">
              <a:off x="-88693" y="113125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07" name="Shape 107"/>
            <p:cNvSpPr/>
            <p:nvPr/>
          </p:nvSpPr>
          <p:spPr>
            <a:xfrm rot="10800000">
              <a:off x="926694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08" name="Shape 108"/>
            <p:cNvSpPr/>
            <p:nvPr/>
          </p:nvSpPr>
          <p:spPr>
            <a:xfrm rot="10800000">
              <a:off x="1533798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09" name="Shape 109"/>
            <p:cNvSpPr/>
            <p:nvPr/>
          </p:nvSpPr>
          <p:spPr>
            <a:xfrm rot="10800000">
              <a:off x="2140630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0" name="Shape 110"/>
            <p:cNvSpPr/>
            <p:nvPr/>
          </p:nvSpPr>
          <p:spPr>
            <a:xfrm rot="10800000">
              <a:off x="2747664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1" name="Shape 111"/>
            <p:cNvSpPr/>
            <p:nvPr/>
          </p:nvSpPr>
          <p:spPr>
            <a:xfrm rot="10800000">
              <a:off x="3354768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2" name="Shape 112"/>
            <p:cNvSpPr/>
            <p:nvPr/>
          </p:nvSpPr>
          <p:spPr>
            <a:xfrm rot="10800000">
              <a:off x="3961601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3" name="Shape 113"/>
            <p:cNvSpPr/>
            <p:nvPr/>
          </p:nvSpPr>
          <p:spPr>
            <a:xfrm rot="10800000">
              <a:off x="4573225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4" name="Shape 114"/>
            <p:cNvSpPr/>
            <p:nvPr/>
          </p:nvSpPr>
          <p:spPr>
            <a:xfrm rot="10800000" flipH="1">
              <a:off x="8219907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5" name="Shape 115"/>
            <p:cNvSpPr/>
            <p:nvPr/>
          </p:nvSpPr>
          <p:spPr>
            <a:xfrm rot="-5400000" flipH="1">
              <a:off x="8725362" y="113125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6" name="Shape 116"/>
            <p:cNvSpPr/>
            <p:nvPr/>
          </p:nvSpPr>
          <p:spPr>
            <a:xfrm rot="10800000" flipH="1">
              <a:off x="7613074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7" name="Shape 117"/>
            <p:cNvSpPr/>
            <p:nvPr/>
          </p:nvSpPr>
          <p:spPr>
            <a:xfrm rot="10800000" flipH="1">
              <a:off x="7005970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8" name="Shape 118"/>
            <p:cNvSpPr/>
            <p:nvPr/>
          </p:nvSpPr>
          <p:spPr>
            <a:xfrm rot="10800000" flipH="1">
              <a:off x="6399138" y="10555"/>
              <a:ext cx="606899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9" name="Shape 119"/>
            <p:cNvSpPr/>
            <p:nvPr/>
          </p:nvSpPr>
          <p:spPr>
            <a:xfrm rot="10800000" flipH="1">
              <a:off x="5792104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0" name="Shape 120"/>
            <p:cNvSpPr/>
            <p:nvPr/>
          </p:nvSpPr>
          <p:spPr>
            <a:xfrm rot="10800000" flipH="1">
              <a:off x="5185000" y="1055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1" name="Shape 121"/>
            <p:cNvSpPr/>
            <p:nvPr/>
          </p:nvSpPr>
          <p:spPr>
            <a:xfrm rot="10800000">
              <a:off x="319861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2" name="Shape 122"/>
            <p:cNvSpPr/>
            <p:nvPr/>
          </p:nvSpPr>
          <p:spPr>
            <a:xfrm rot="5400000">
              <a:off x="-88693" y="1137685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3" name="Shape 123"/>
            <p:cNvSpPr/>
            <p:nvPr/>
          </p:nvSpPr>
          <p:spPr>
            <a:xfrm rot="10800000">
              <a:off x="926694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4" name="Shape 124"/>
            <p:cNvSpPr/>
            <p:nvPr/>
          </p:nvSpPr>
          <p:spPr>
            <a:xfrm rot="10800000">
              <a:off x="1533798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5" name="Shape 125"/>
            <p:cNvSpPr/>
            <p:nvPr/>
          </p:nvSpPr>
          <p:spPr>
            <a:xfrm rot="10800000">
              <a:off x="2140630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6" name="Shape 126"/>
            <p:cNvSpPr/>
            <p:nvPr/>
          </p:nvSpPr>
          <p:spPr>
            <a:xfrm rot="10800000">
              <a:off x="2747664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7" name="Shape 127"/>
            <p:cNvSpPr/>
            <p:nvPr/>
          </p:nvSpPr>
          <p:spPr>
            <a:xfrm rot="10800000">
              <a:off x="3354768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8" name="Shape 128"/>
            <p:cNvSpPr/>
            <p:nvPr/>
          </p:nvSpPr>
          <p:spPr>
            <a:xfrm rot="10800000">
              <a:off x="3961601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29" name="Shape 129"/>
            <p:cNvSpPr/>
            <p:nvPr/>
          </p:nvSpPr>
          <p:spPr>
            <a:xfrm rot="10800000">
              <a:off x="4573225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0" name="Shape 130"/>
            <p:cNvSpPr/>
            <p:nvPr/>
          </p:nvSpPr>
          <p:spPr>
            <a:xfrm rot="10800000" flipH="1">
              <a:off x="8219907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1" name="Shape 131"/>
            <p:cNvSpPr/>
            <p:nvPr/>
          </p:nvSpPr>
          <p:spPr>
            <a:xfrm rot="-5400000" flipH="1">
              <a:off x="8725362" y="1137685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2" name="Shape 132"/>
            <p:cNvSpPr/>
            <p:nvPr/>
          </p:nvSpPr>
          <p:spPr>
            <a:xfrm rot="10800000" flipH="1">
              <a:off x="7613074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3" name="Shape 133"/>
            <p:cNvSpPr/>
            <p:nvPr/>
          </p:nvSpPr>
          <p:spPr>
            <a:xfrm rot="10800000" flipH="1">
              <a:off x="7005970" y="1035115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4" name="Shape 134"/>
            <p:cNvSpPr/>
            <p:nvPr/>
          </p:nvSpPr>
          <p:spPr>
            <a:xfrm rot="10800000" flipH="1">
              <a:off x="6399138" y="1035115"/>
              <a:ext cx="606899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5" name="Shape 135"/>
            <p:cNvSpPr/>
            <p:nvPr/>
          </p:nvSpPr>
          <p:spPr>
            <a:xfrm rot="10800000">
              <a:off x="319861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6" name="Shape 136"/>
            <p:cNvSpPr/>
            <p:nvPr/>
          </p:nvSpPr>
          <p:spPr>
            <a:xfrm rot="5400000">
              <a:off x="-88693" y="2162245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7" name="Shape 137"/>
            <p:cNvSpPr/>
            <p:nvPr/>
          </p:nvSpPr>
          <p:spPr>
            <a:xfrm rot="10800000">
              <a:off x="926694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8" name="Shape 138"/>
            <p:cNvSpPr/>
            <p:nvPr/>
          </p:nvSpPr>
          <p:spPr>
            <a:xfrm rot="10800000">
              <a:off x="1533798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39" name="Shape 139"/>
            <p:cNvSpPr/>
            <p:nvPr/>
          </p:nvSpPr>
          <p:spPr>
            <a:xfrm rot="10800000">
              <a:off x="2140630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0" name="Shape 140"/>
            <p:cNvSpPr/>
            <p:nvPr/>
          </p:nvSpPr>
          <p:spPr>
            <a:xfrm rot="10800000">
              <a:off x="2747664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1" name="Shape 141"/>
            <p:cNvSpPr/>
            <p:nvPr/>
          </p:nvSpPr>
          <p:spPr>
            <a:xfrm rot="10800000">
              <a:off x="3354768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2" name="Shape 142"/>
            <p:cNvSpPr/>
            <p:nvPr/>
          </p:nvSpPr>
          <p:spPr>
            <a:xfrm rot="10800000">
              <a:off x="3961601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3" name="Shape 143"/>
            <p:cNvSpPr/>
            <p:nvPr/>
          </p:nvSpPr>
          <p:spPr>
            <a:xfrm rot="10800000" flipH="1">
              <a:off x="8219907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4" name="Shape 144"/>
            <p:cNvSpPr/>
            <p:nvPr/>
          </p:nvSpPr>
          <p:spPr>
            <a:xfrm rot="-5400000" flipH="1">
              <a:off x="8725362" y="2162245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5" name="Shape 145"/>
            <p:cNvSpPr/>
            <p:nvPr/>
          </p:nvSpPr>
          <p:spPr>
            <a:xfrm rot="10800000" flipH="1">
              <a:off x="7613074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6" name="Shape 146"/>
            <p:cNvSpPr/>
            <p:nvPr/>
          </p:nvSpPr>
          <p:spPr>
            <a:xfrm rot="10800000" flipH="1">
              <a:off x="7005970" y="205967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7" name="Shape 147"/>
            <p:cNvSpPr/>
            <p:nvPr/>
          </p:nvSpPr>
          <p:spPr>
            <a:xfrm rot="5400000">
              <a:off x="-88693" y="3186806"/>
              <a:ext cx="509999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8" name="Shape 148"/>
            <p:cNvSpPr/>
            <p:nvPr/>
          </p:nvSpPr>
          <p:spPr>
            <a:xfrm rot="10800000">
              <a:off x="1533798" y="308423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9" name="Shape 149"/>
            <p:cNvSpPr/>
            <p:nvPr/>
          </p:nvSpPr>
          <p:spPr>
            <a:xfrm rot="10800000">
              <a:off x="2140630" y="308423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0" name="Shape 150"/>
            <p:cNvSpPr/>
            <p:nvPr/>
          </p:nvSpPr>
          <p:spPr>
            <a:xfrm rot="10800000">
              <a:off x="2747664" y="308423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1" name="Shape 151"/>
            <p:cNvSpPr/>
            <p:nvPr/>
          </p:nvSpPr>
          <p:spPr>
            <a:xfrm rot="10800000">
              <a:off x="3354768" y="308423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2" name="Shape 152"/>
            <p:cNvSpPr/>
            <p:nvPr/>
          </p:nvSpPr>
          <p:spPr>
            <a:xfrm rot="10800000" flipH="1">
              <a:off x="8219907" y="3084236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3" name="Shape 153"/>
            <p:cNvSpPr/>
            <p:nvPr/>
          </p:nvSpPr>
          <p:spPr>
            <a:xfrm rot="-5400000" flipH="1">
              <a:off x="8725362" y="3186806"/>
              <a:ext cx="509999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4" name="Shape 154"/>
            <p:cNvSpPr/>
            <p:nvPr/>
          </p:nvSpPr>
          <p:spPr>
            <a:xfrm rot="10800000">
              <a:off x="319861" y="4108921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5" name="Shape 155"/>
            <p:cNvSpPr/>
            <p:nvPr/>
          </p:nvSpPr>
          <p:spPr>
            <a:xfrm rot="5400000">
              <a:off x="-88693" y="4211490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6" name="Shape 156"/>
            <p:cNvSpPr/>
            <p:nvPr/>
          </p:nvSpPr>
          <p:spPr>
            <a:xfrm rot="10800000">
              <a:off x="926694" y="4108921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7" name="Shape 157"/>
            <p:cNvSpPr/>
            <p:nvPr/>
          </p:nvSpPr>
          <p:spPr>
            <a:xfrm rot="10800000">
              <a:off x="1533798" y="4108921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8" name="Shape 158"/>
            <p:cNvSpPr/>
            <p:nvPr/>
          </p:nvSpPr>
          <p:spPr>
            <a:xfrm rot="10800000">
              <a:off x="2140630" y="4108921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9" name="Shape 159"/>
            <p:cNvSpPr/>
            <p:nvPr/>
          </p:nvSpPr>
          <p:spPr>
            <a:xfrm rot="10800000">
              <a:off x="2747664" y="4108921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60" name="Shape 160"/>
            <p:cNvSpPr/>
            <p:nvPr/>
          </p:nvSpPr>
          <p:spPr>
            <a:xfrm rot="10800000" flipH="1">
              <a:off x="8219907" y="4108921"/>
              <a:ext cx="606900" cy="512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61" name="Shape 161"/>
            <p:cNvSpPr/>
            <p:nvPr/>
          </p:nvSpPr>
          <p:spPr>
            <a:xfrm rot="-5400000" flipH="1">
              <a:off x="8725362" y="4211490"/>
              <a:ext cx="510000" cy="304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grpSp>
        <p:nvGrpSpPr>
          <p:cNvPr id="162" name="Shape 162"/>
          <p:cNvGrpSpPr/>
          <p:nvPr/>
        </p:nvGrpSpPr>
        <p:grpSpPr>
          <a:xfrm>
            <a:off x="18981" y="13834"/>
            <a:ext cx="12157596" cy="6147287"/>
            <a:chOff x="14235" y="10375"/>
            <a:chExt cx="9118197" cy="4610465"/>
          </a:xfrm>
        </p:grpSpPr>
        <p:grpSp>
          <p:nvGrpSpPr>
            <p:cNvPr id="163" name="Shape 163"/>
            <p:cNvGrpSpPr/>
            <p:nvPr/>
          </p:nvGrpSpPr>
          <p:grpSpPr>
            <a:xfrm>
              <a:off x="14235" y="10375"/>
              <a:ext cx="9118197" cy="512100"/>
              <a:chOff x="14235" y="10375"/>
              <a:chExt cx="9118197" cy="512100"/>
            </a:xfrm>
          </p:grpSpPr>
          <p:sp>
            <p:nvSpPr>
              <p:cNvPr id="164" name="Shape 164"/>
              <p:cNvSpPr/>
              <p:nvPr/>
            </p:nvSpPr>
            <p:spPr>
              <a:xfrm>
                <a:off x="14235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621068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1228172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1835004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2442038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3655975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4267599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8525533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7918700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6704764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4" name="Shape 174"/>
              <p:cNvSpPr/>
              <p:nvPr/>
            </p:nvSpPr>
            <p:spPr>
              <a:xfrm flipH="1">
                <a:off x="6097730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4879408" y="1037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76" name="Shape 176"/>
            <p:cNvGrpSpPr/>
            <p:nvPr/>
          </p:nvGrpSpPr>
          <p:grpSpPr>
            <a:xfrm>
              <a:off x="14235" y="1034935"/>
              <a:ext cx="9118197" cy="512100"/>
              <a:chOff x="14235" y="1034935"/>
              <a:chExt cx="9118197" cy="512100"/>
            </a:xfrm>
          </p:grpSpPr>
          <p:sp>
            <p:nvSpPr>
              <p:cNvPr id="177" name="Shape 177"/>
              <p:cNvSpPr/>
              <p:nvPr/>
            </p:nvSpPr>
            <p:spPr>
              <a:xfrm>
                <a:off x="14235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621068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1835004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2442038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049142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3655975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4267599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4" name="Shape 184"/>
              <p:cNvSpPr/>
              <p:nvPr/>
            </p:nvSpPr>
            <p:spPr>
              <a:xfrm flipH="1">
                <a:off x="8525533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5" name="Shape 185"/>
              <p:cNvSpPr/>
              <p:nvPr/>
            </p:nvSpPr>
            <p:spPr>
              <a:xfrm flipH="1">
                <a:off x="7918700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7311596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6704764" y="103493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88" name="Shape 188"/>
            <p:cNvGrpSpPr/>
            <p:nvPr/>
          </p:nvGrpSpPr>
          <p:grpSpPr>
            <a:xfrm>
              <a:off x="14235" y="2059495"/>
              <a:ext cx="9118197" cy="512100"/>
              <a:chOff x="14235" y="2059495"/>
              <a:chExt cx="9118197" cy="512100"/>
            </a:xfrm>
          </p:grpSpPr>
          <p:sp>
            <p:nvSpPr>
              <p:cNvPr id="189" name="Shape 189"/>
              <p:cNvSpPr/>
              <p:nvPr/>
            </p:nvSpPr>
            <p:spPr>
              <a:xfrm>
                <a:off x="14235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1228172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1835004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2442038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3049142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3655975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5" name="Shape 195"/>
              <p:cNvSpPr/>
              <p:nvPr/>
            </p:nvSpPr>
            <p:spPr>
              <a:xfrm flipH="1">
                <a:off x="8525533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7918700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7311596" y="2059495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1835004" y="3084056"/>
              <a:ext cx="7297428" cy="512099"/>
              <a:chOff x="1835004" y="3084056"/>
              <a:chExt cx="7297428" cy="512099"/>
            </a:xfrm>
          </p:grpSpPr>
          <p:sp>
            <p:nvSpPr>
              <p:cNvPr id="199" name="Shape 199"/>
              <p:cNvSpPr/>
              <p:nvPr/>
            </p:nvSpPr>
            <p:spPr>
              <a:xfrm>
                <a:off x="1835004" y="3084056"/>
                <a:ext cx="606900" cy="512099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2442038" y="3084056"/>
                <a:ext cx="606900" cy="512099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049142" y="3084056"/>
                <a:ext cx="606900" cy="512099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8525533" y="3084056"/>
                <a:ext cx="606900" cy="512099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14235" y="4108740"/>
              <a:ext cx="9118197" cy="512100"/>
              <a:chOff x="14235" y="4108740"/>
              <a:chExt cx="9118197" cy="512100"/>
            </a:xfrm>
          </p:grpSpPr>
          <p:sp>
            <p:nvSpPr>
              <p:cNvPr id="204" name="Shape 204"/>
              <p:cNvSpPr/>
              <p:nvPr/>
            </p:nvSpPr>
            <p:spPr>
              <a:xfrm>
                <a:off x="14235" y="4108740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621068" y="4108740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1228172" y="4108740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1835004" y="4108740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2442038" y="4108740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9" name="Shape 209"/>
              <p:cNvSpPr/>
              <p:nvPr/>
            </p:nvSpPr>
            <p:spPr>
              <a:xfrm flipH="1">
                <a:off x="8525533" y="4108740"/>
                <a:ext cx="606900" cy="51210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ctrTitle"/>
          </p:nvPr>
        </p:nvSpPr>
        <p:spPr>
          <a:xfrm rot="-3568032">
            <a:off x="4356575" y="2976663"/>
            <a:ext cx="4906781" cy="2134941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3467" b="1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2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9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4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8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2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2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5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3302-C9A4-4B98-9273-D98F5756B579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545C-4145-49E2-ABAB-5F50A969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-44970" y="2773179"/>
            <a:ext cx="2548328" cy="202367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6" name="Shape 216"/>
          <p:cNvSpPr txBox="1">
            <a:spLocks noGrp="1"/>
          </p:cNvSpPr>
          <p:nvPr>
            <p:ph type="ctrTitle"/>
          </p:nvPr>
        </p:nvSpPr>
        <p:spPr>
          <a:xfrm rot="-3568032">
            <a:off x="4356575" y="2976663"/>
            <a:ext cx="4906781" cy="2134941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sz="1800" dirty="0" smtClean="0"/>
              <a:t>(More)</a:t>
            </a:r>
            <a:r>
              <a:rPr lang="en" sz="4800" dirty="0" smtClean="0"/>
              <a:t> Logic </a:t>
            </a:r>
            <a:r>
              <a:rPr lang="en" sz="4800" dirty="0"/>
              <a:t>Circuits</a:t>
            </a:r>
          </a:p>
        </p:txBody>
      </p:sp>
    </p:spTree>
    <p:extLst>
      <p:ext uri="{BB962C8B-B14F-4D97-AF65-F5344CB8AC3E}">
        <p14:creationId xmlns:p14="http://schemas.microsoft.com/office/powerpoint/2010/main" val="17100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72456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dirty="0" smtClean="0"/>
              <a:t>Recall:</a:t>
            </a:r>
            <a:endParaRPr lang="en" dirty="0"/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2272800" cy="864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70" indent="-507974"/>
            <a:r>
              <a:rPr lang="en" sz="3200"/>
              <a:t>AND</a:t>
            </a:r>
          </a:p>
        </p:txBody>
      </p:sp>
      <p:pic>
        <p:nvPicPr>
          <p:cNvPr id="288" name="Shape 288" descr="an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9183" y="1356967"/>
            <a:ext cx="2908300" cy="139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475033" y="3543133"/>
            <a:ext cx="2272800" cy="864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70" indent="-507974"/>
            <a:r>
              <a:rPr lang="en" sz="3200"/>
              <a:t>OR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15600" y="5370967"/>
            <a:ext cx="2272800" cy="864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70" indent="-507974"/>
            <a:r>
              <a:rPr lang="en" sz="3200"/>
              <a:t>NOT</a:t>
            </a:r>
          </a:p>
        </p:txBody>
      </p:sp>
      <p:pic>
        <p:nvPicPr>
          <p:cNvPr id="291" name="Shape 291" descr="o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2333" y="3245083"/>
            <a:ext cx="2997200" cy="146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Shape 292" descr="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70218" y="5365018"/>
            <a:ext cx="23749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Shape 293" descr="xandyequalz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64400" y="1536635"/>
            <a:ext cx="3302965" cy="689533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Shape 294"/>
          <p:cNvSpPr/>
          <p:nvPr/>
        </p:nvSpPr>
        <p:spPr>
          <a:xfrm>
            <a:off x="7346083" y="1270233"/>
            <a:ext cx="4746000" cy="1397200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295" name="Shape 295" descr="xoryequalz.png"/>
          <p:cNvPicPr preferRelativeResize="0"/>
          <p:nvPr/>
        </p:nvPicPr>
        <p:blipFill rotWithShape="1">
          <a:blip r:embed="rId7">
            <a:alphaModFix/>
          </a:blip>
          <a:srcRect l="3780" r="3789"/>
          <a:stretch/>
        </p:blipFill>
        <p:spPr>
          <a:xfrm>
            <a:off x="7764300" y="3543151"/>
            <a:ext cx="3302965" cy="689533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/>
          <p:nvPr/>
        </p:nvSpPr>
        <p:spPr>
          <a:xfrm>
            <a:off x="7245983" y="3175149"/>
            <a:ext cx="4746000" cy="1397200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297" name="Shape 297" descr="notxequaly.png"/>
          <p:cNvPicPr preferRelativeResize="0"/>
          <p:nvPr/>
        </p:nvPicPr>
        <p:blipFill rotWithShape="1">
          <a:blip r:embed="rId8">
            <a:alphaModFix/>
          </a:blip>
          <a:srcRect t="14649" b="14649"/>
          <a:stretch/>
        </p:blipFill>
        <p:spPr>
          <a:xfrm>
            <a:off x="7661184" y="5486016"/>
            <a:ext cx="3302965" cy="689533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/>
          <p:nvPr/>
        </p:nvSpPr>
        <p:spPr>
          <a:xfrm>
            <a:off x="7142867" y="5118016"/>
            <a:ext cx="4746000" cy="1397200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833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86" y="1910960"/>
            <a:ext cx="10135627" cy="4734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Plant Example: 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6845336" y="104934"/>
            <a:ext cx="4787032" cy="1880453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04561" y="964378"/>
            <a:ext cx="396539" cy="41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9702" y="997307"/>
            <a:ext cx="396539" cy="41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632" y="689677"/>
            <a:ext cx="3626349" cy="589101"/>
          </a:xfrm>
          <a:prstGeom prst="rect">
            <a:avLst/>
          </a:prstGeom>
        </p:spPr>
      </p:pic>
      <p:pic>
        <p:nvPicPr>
          <p:cNvPr id="18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1788" y="1972863"/>
            <a:ext cx="4693548" cy="17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7580" y="4097412"/>
            <a:ext cx="2683685" cy="12987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8175" y="5244362"/>
            <a:ext cx="2683685" cy="12987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6264" y="4485735"/>
            <a:ext cx="3068090" cy="1704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9392" y="2669849"/>
            <a:ext cx="2818424" cy="304237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5395046" y="498411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118604" y="3784049"/>
            <a:ext cx="617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600267" y="4431854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600266" y="262766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</a:t>
            </a:r>
            <a:endParaRPr lang="en-US" sz="14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3587" y="3523321"/>
            <a:ext cx="1007177" cy="114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9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Work: (Bio-Remediation)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431703"/>
            <a:ext cx="11360800" cy="5148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Your Geology professor heard that you took an awesome math class that taught you how to design logic circuits and asks for your help.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Professor is designing an experiment to show a correlation with a certain type of microbe and the presence of oil in the soil. In this experiment the lab technician will put a sample of soil into a box that has two sensors. The first sensor detects if the sample is free of oil and returns a </a:t>
            </a:r>
            <a:r>
              <a:rPr lang="en-US" b="1" dirty="0" smtClean="0"/>
              <a:t>1</a:t>
            </a:r>
            <a:r>
              <a:rPr lang="en-US" dirty="0"/>
              <a:t> </a:t>
            </a:r>
            <a:r>
              <a:rPr lang="en-US" dirty="0" smtClean="0"/>
              <a:t>when there is no oil. The other sensor detects if the microbe is present in the sample and returns a </a:t>
            </a:r>
            <a:r>
              <a:rPr lang="en-US" b="1" dirty="0" smtClean="0"/>
              <a:t>1</a:t>
            </a:r>
            <a:r>
              <a:rPr lang="en-US" dirty="0" smtClean="0"/>
              <a:t> if the microbe is in the soil.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Professor would like you to make a circuit which connects the two sensors from the box to a green a light, which will turn on when it receives a </a:t>
            </a:r>
            <a:r>
              <a:rPr lang="en-US" b="1" dirty="0" smtClean="0"/>
              <a:t>1</a:t>
            </a:r>
            <a:r>
              <a:rPr lang="en-US" dirty="0" smtClean="0"/>
              <a:t>, and off when it receives a 0, so that the eager graduate student outside the box can write down that the light turned green.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Work: (Power Plant 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power plant has an alarm system where it goes off when the water tank sensor is at a low </a:t>
            </a:r>
            <a:r>
              <a:rPr lang="en-US" dirty="0" smtClean="0"/>
              <a:t>level (at </a:t>
            </a:r>
            <a:r>
              <a:rPr lang="en-US" dirty="0"/>
              <a:t>which the sensor produces a </a:t>
            </a:r>
            <a:r>
              <a:rPr lang="en-US" b="1" dirty="0"/>
              <a:t>0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low </a:t>
            </a:r>
            <a:r>
              <a:rPr lang="en-US" dirty="0" smtClean="0"/>
              <a:t>level) and at the same time the water pump is broken (for which the pump sensor produces a </a:t>
            </a:r>
            <a:r>
              <a:rPr lang="en-US" b="1" dirty="0" smtClean="0"/>
              <a:t>0</a:t>
            </a:r>
            <a:r>
              <a:rPr lang="en-US" dirty="0" smtClean="0"/>
              <a:t> for broken), </a:t>
            </a:r>
            <a:r>
              <a:rPr lang="en-US" dirty="0"/>
              <a:t>or when the heat is too high at which the heat sensor produces a </a:t>
            </a:r>
            <a:r>
              <a:rPr lang="en-US" b="1" dirty="0"/>
              <a:t>1</a:t>
            </a:r>
            <a:r>
              <a:rPr lang="en-US" dirty="0"/>
              <a:t>, and the fan malfunctions at the same time the heat is too high, (the fan sensor produces a </a:t>
            </a:r>
            <a:r>
              <a:rPr lang="en-US" b="1" dirty="0"/>
              <a:t>0</a:t>
            </a:r>
            <a:r>
              <a:rPr lang="en-US" dirty="0"/>
              <a:t> for broken). Create the proper circuit, if the alarm takes in a 1 to sound.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511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power plant has an alarm system where it goes off when the water tank sensor is at a low level, at which the sensor produces a 0 (for low level), or when the heat is too high at which the heat sensor produces a </a:t>
            </a:r>
            <a:r>
              <a:rPr lang="en-US" b="1" dirty="0" smtClean="0"/>
              <a:t>1</a:t>
            </a:r>
            <a:r>
              <a:rPr lang="en-US" dirty="0" smtClean="0"/>
              <a:t>, and the fan malfunctions at the same time the heat is too high, (the fan sensor produces a 0 for broken). Create the proper circuit, if the alarm takes in a 1 to sound.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Break it down into statements then “search for the truth”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4096133"/>
            <a:ext cx="11360800" cy="1739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34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Machines: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800" dirty="0" smtClean="0"/>
              <a:t>Water Level Sensor </a:t>
            </a:r>
          </a:p>
          <a:p>
            <a:r>
              <a:rPr lang="en-US" sz="4800" dirty="0" smtClean="0"/>
              <a:t>Heat Sensor</a:t>
            </a:r>
          </a:p>
          <a:p>
            <a:r>
              <a:rPr lang="en-US" sz="4800" dirty="0" smtClean="0"/>
              <a:t>Fan Sensor</a:t>
            </a:r>
          </a:p>
          <a:p>
            <a:r>
              <a:rPr lang="en-US" sz="4800" dirty="0" smtClean="0"/>
              <a:t>Alarm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20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>
          <a:xfrm>
            <a:off x="6845336" y="104934"/>
            <a:ext cx="4787032" cy="1880453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4561" y="964378"/>
            <a:ext cx="396539" cy="4147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51489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Water Level Sensor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When the water level is low the sensor sends a </a:t>
            </a:r>
            <a:r>
              <a:rPr lang="en-US" sz="3600" b="1" dirty="0" smtClean="0"/>
              <a:t>0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dirty="0" smtClean="0"/>
              <a:t>When the water is </a:t>
            </a:r>
            <a:r>
              <a:rPr lang="en-US" sz="3600" i="1" dirty="0" smtClean="0"/>
              <a:t>not </a:t>
            </a:r>
            <a:r>
              <a:rPr lang="en-US" sz="3600" dirty="0" smtClean="0"/>
              <a:t>low the sensor sends a </a:t>
            </a:r>
            <a:r>
              <a:rPr lang="en-US" sz="3600" b="1" dirty="0" smtClean="0"/>
              <a:t>1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This phrase: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W=“The water is </a:t>
            </a:r>
            <a:r>
              <a:rPr lang="en-US" sz="3600" i="1" dirty="0" smtClean="0"/>
              <a:t>not </a:t>
            </a:r>
            <a:r>
              <a:rPr lang="en-US" sz="3600" dirty="0" smtClean="0"/>
              <a:t>low”</a:t>
            </a:r>
          </a:p>
        </p:txBody>
      </p:sp>
      <p:pic>
        <p:nvPicPr>
          <p:cNvPr id="4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7" y="4641359"/>
            <a:ext cx="6135102" cy="17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2219666"/>
            <a:ext cx="9432938" cy="14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7" y="3078047"/>
            <a:ext cx="1350741" cy="14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20629" y="3473207"/>
            <a:ext cx="2104433" cy="125354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385139" y="465357"/>
            <a:ext cx="37074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 Search for the 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(That is the TRUTH)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8844" y="2360138"/>
            <a:ext cx="9329693" cy="1113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8" y="3339570"/>
            <a:ext cx="9653604" cy="1113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4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51489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Heat Sensor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When the heat is too high the sensor sends a </a:t>
            </a:r>
            <a:r>
              <a:rPr lang="en-US" sz="3600" b="1" dirty="0"/>
              <a:t>1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dirty="0" smtClean="0"/>
              <a:t>When the heat level is fine the sensor sends a </a:t>
            </a:r>
            <a:r>
              <a:rPr lang="en-US" sz="3600" b="1" dirty="0"/>
              <a:t>0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This phrase: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H</a:t>
            </a:r>
            <a:r>
              <a:rPr lang="en-US" sz="3600" dirty="0" smtClean="0"/>
              <a:t>=“The heat is too high”</a:t>
            </a:r>
          </a:p>
        </p:txBody>
      </p:sp>
      <p:pic>
        <p:nvPicPr>
          <p:cNvPr id="8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4671665"/>
            <a:ext cx="6135102" cy="17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3517055"/>
            <a:ext cx="9432938" cy="990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76907" y="2547294"/>
            <a:ext cx="2073204" cy="14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88865" y="2547294"/>
            <a:ext cx="1190033" cy="1253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8844" y="2360138"/>
            <a:ext cx="9329693" cy="1113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8" y="3339570"/>
            <a:ext cx="9653604" cy="1113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43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51489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Fan Sensor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When the Fan is Broken the sensor sends a </a:t>
            </a:r>
            <a:r>
              <a:rPr lang="en-US" sz="3600" b="1" dirty="0" smtClean="0"/>
              <a:t>0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dirty="0" smtClean="0"/>
              <a:t>When the Fan works the sensor sends a </a:t>
            </a:r>
            <a:r>
              <a:rPr lang="en-US" sz="3600" b="1" dirty="0" smtClean="0"/>
              <a:t>1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This phrase: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F=“The fan works”</a:t>
            </a:r>
          </a:p>
        </p:txBody>
      </p:sp>
      <p:pic>
        <p:nvPicPr>
          <p:cNvPr id="12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8" y="4628773"/>
            <a:ext cx="6135102" cy="17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2219666"/>
            <a:ext cx="9432938" cy="14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7" y="3078047"/>
            <a:ext cx="1350741" cy="14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362138" y="3484352"/>
            <a:ext cx="2071142" cy="1253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8844" y="2360138"/>
            <a:ext cx="9329693" cy="1113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8" y="3339570"/>
            <a:ext cx="9653604" cy="1113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869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51489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Alarm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When the alarm receives a </a:t>
            </a:r>
            <a:r>
              <a:rPr lang="en-US" sz="3600" b="1" dirty="0" smtClean="0"/>
              <a:t>1</a:t>
            </a:r>
            <a:r>
              <a:rPr lang="en-US" sz="3600" dirty="0" smtClean="0"/>
              <a:t> the alarm turns </a:t>
            </a:r>
            <a:r>
              <a:rPr lang="en-US" sz="3600" b="1" dirty="0" smtClean="0"/>
              <a:t>ON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dirty="0" smtClean="0"/>
              <a:t>When the alarm receives a </a:t>
            </a:r>
            <a:r>
              <a:rPr lang="en-US" sz="3600" b="1" dirty="0" smtClean="0"/>
              <a:t>0</a:t>
            </a:r>
            <a:r>
              <a:rPr lang="en-US" sz="3600" dirty="0" smtClean="0"/>
              <a:t> the alarm turns </a:t>
            </a:r>
            <a:r>
              <a:rPr lang="en-US" sz="3600" b="1" dirty="0" smtClean="0"/>
              <a:t>OFF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This phrase: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</a:t>
            </a:r>
            <a:r>
              <a:rPr lang="en-US" sz="3600" dirty="0" smtClean="0"/>
              <a:t>=“The Alarm is on”</a:t>
            </a:r>
          </a:p>
        </p:txBody>
      </p:sp>
      <p:pic>
        <p:nvPicPr>
          <p:cNvPr id="8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3187" y="4726748"/>
            <a:ext cx="6135102" cy="17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3207240"/>
            <a:ext cx="9432938" cy="14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51597" y="2402569"/>
            <a:ext cx="729086" cy="14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2668536"/>
            <a:ext cx="3212893" cy="1253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8844" y="2360138"/>
            <a:ext cx="9329693" cy="1113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178" y="3339570"/>
            <a:ext cx="9653604" cy="1113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8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29004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power plant has an alarm system where it goes off when the water tank sensor is at a low level, at which the sensor produces a 0 (for low level), or when the heat is too high at which the heat sensor produces a </a:t>
            </a:r>
            <a:r>
              <a:rPr lang="en-US" b="1" dirty="0" smtClean="0"/>
              <a:t>1</a:t>
            </a:r>
            <a:r>
              <a:rPr lang="en-US" dirty="0" smtClean="0"/>
              <a:t>, and the fan malfunctions at the same time the heat is too high, (the fan sensor produces a 0 for broken). Create the proper circuit, if the alarm takes in a 1 to sound.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1536634"/>
            <a:ext cx="3197030" cy="53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97485" y="1536634"/>
            <a:ext cx="2353020" cy="53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600" y="2009179"/>
            <a:ext cx="1083416" cy="434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27449" y="1649912"/>
            <a:ext cx="551266" cy="359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45915" y="2031201"/>
            <a:ext cx="7106964" cy="434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8236" y="2278786"/>
            <a:ext cx="1083416" cy="434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45056" y="2385554"/>
            <a:ext cx="9293029" cy="434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8362" y="3185550"/>
            <a:ext cx="11164084" cy="792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19" descr="blank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94885" y="2700456"/>
            <a:ext cx="4310921" cy="43421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2383436" y="2700456"/>
            <a:ext cx="2548328" cy="4850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6718" y="3425618"/>
            <a:ext cx="4101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This means: “AND”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4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 Example: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33201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given: W=“Water is not low”  (water sensor “says”)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H=“Heat is too high”     (heat sensor “says”)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F=“The Fan works”        (fan sensor “says”)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the statement in logic symbols: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The Water is low or both the fan is broken and the heat is too high.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080" y="4650325"/>
            <a:ext cx="9299048" cy="1510631"/>
          </a:xfrm>
          <a:prstGeom prst="rect">
            <a:avLst/>
          </a:prstGeom>
        </p:spPr>
      </p:pic>
      <p:pic>
        <p:nvPicPr>
          <p:cNvPr id="14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5080" y="4650325"/>
            <a:ext cx="2832127" cy="173983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1274164" y="3837482"/>
            <a:ext cx="2083633" cy="5396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7797" y="3837482"/>
            <a:ext cx="1394085" cy="5396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5631" y="4684169"/>
            <a:ext cx="1420553" cy="17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1707" y="4638965"/>
            <a:ext cx="1420553" cy="173983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5276538" y="3837482"/>
            <a:ext cx="2323475" cy="5396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6184" y="4638965"/>
            <a:ext cx="2278505" cy="181888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7600013" y="3837482"/>
            <a:ext cx="659567" cy="5396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59580" y="4638965"/>
            <a:ext cx="844589" cy="135710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8904157" y="3837482"/>
            <a:ext cx="2688102" cy="5396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Shape 119" descr="bla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03575" y="4815215"/>
            <a:ext cx="903713" cy="1357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94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766</Words>
  <Application>Microsoft Office PowerPoint</Application>
  <PresentationFormat>Widescreen</PresentationFormat>
  <Paragraphs>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(More) Logic Circuits</vt:lpstr>
      <vt:lpstr>Power Plant Example: </vt:lpstr>
      <vt:lpstr>Power Plant Example:</vt:lpstr>
      <vt:lpstr>Power Plant Example:</vt:lpstr>
      <vt:lpstr>Power Plant Example:</vt:lpstr>
      <vt:lpstr>Power Plant Example:</vt:lpstr>
      <vt:lpstr>Power Plant Example:</vt:lpstr>
      <vt:lpstr>Power Plant Example: </vt:lpstr>
      <vt:lpstr>Power Plant Example: </vt:lpstr>
      <vt:lpstr>Recall:</vt:lpstr>
      <vt:lpstr>Power Plant Example: </vt:lpstr>
      <vt:lpstr>Group Work: (Bio-Remediation) </vt:lpstr>
      <vt:lpstr>Group Work: (Power Plant 2)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(More) Logic Circuits</dc:title>
  <dc:creator>RobertV</dc:creator>
  <cp:lastModifiedBy>VANDERMOLEN, ROBERT R</cp:lastModifiedBy>
  <cp:revision>17</cp:revision>
  <dcterms:created xsi:type="dcterms:W3CDTF">2017-01-26T15:14:57Z</dcterms:created>
  <dcterms:modified xsi:type="dcterms:W3CDTF">2017-01-27T16:49:47Z</dcterms:modified>
</cp:coreProperties>
</file>